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B6D5F07-188F-4A2F-A911-8B46144E4265}" type="datetimeFigureOut">
              <a:rPr lang="en-US" smtClean="0"/>
              <a:t>7/9/2011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7DACD2-B944-45D2-931A-B547BBE4AC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ahoo.com/_ylt=A9G_e8xmUBhOrwcAEB.bvZx4/SIG=11cpq5su3/EXP=1310302694/**http%3A/health.yahoo.net/" TargetMode="External"/><Relationship Id="rId13" Type="http://schemas.openxmlformats.org/officeDocument/2006/relationships/hyperlink" Target="http://www.yahoo.com/_ylt=A9G_e8xmUBhOrwcAGh.bvZx4/SIG=119m6rvj2/EXP=1310302694/**http%3A/omg.yahoo.com/" TargetMode="External"/><Relationship Id="rId18" Type="http://schemas.openxmlformats.org/officeDocument/2006/relationships/hyperlink" Target="http://www.yahoo.com/_ylt=A9G_e8xmUBhOrwcAJB.bvZx4/SIG=11ciic7a5/EXP=1310302694/**http%3A/travel.yahoo.com/" TargetMode="External"/><Relationship Id="rId3" Type="http://schemas.openxmlformats.org/officeDocument/2006/relationships/hyperlink" Target="http://www.yahoo.com/_ylt=A9G_e8xmUBhOrwcABh.bvZx4/SIG=11bhncvvv/EXP=1310302694/**http%3A/autos.yahoo.com/" TargetMode="External"/><Relationship Id="rId7" Type="http://schemas.openxmlformats.org/officeDocument/2006/relationships/hyperlink" Target="http://www.yahoo.com/_ylt=A9G_e8xmUBhOrwcADh.bvZx4/SIG=11br33kfa/EXP=1310302694/**http%3A/games.yahoo.com/" TargetMode="External"/><Relationship Id="rId12" Type="http://schemas.openxmlformats.org/officeDocument/2006/relationships/hyperlink" Target="http://www.yahoo.com/_ylt=A9G_e8xmUBhOrwcAGB.bvZx4/SIG=11cgu8959/EXP=1310302694/**http%3A/movies.yahoo.com/" TargetMode="External"/><Relationship Id="rId17" Type="http://schemas.openxmlformats.org/officeDocument/2006/relationships/hyperlink" Target="http://www.yahoo.com/_ylt=A9G_e8xmUBhOrwcAIh.bvZx4/SIG=11c3t8143/EXP=1310302694/**http%3A/sports.yahoo.com/" TargetMode="External"/><Relationship Id="rId2" Type="http://schemas.openxmlformats.org/officeDocument/2006/relationships/hyperlink" Target="http://mail.yahoo.com/;_ylt=A9G_e8xmUBhOrwcAAh.bvZx4?.intl=us" TargetMode="External"/><Relationship Id="rId16" Type="http://schemas.openxmlformats.org/officeDocument/2006/relationships/hyperlink" Target="http://www.yahoo.com/_ylt=A9G_e8xmUBhOrwcAIB.bvZx4/SIG=11ear0ugn/EXP=1310302694/**http%3A/shopping.yahoo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ahoo.com/_ylt=A9G_e8xmUBhOrwcADB.bvZx4/SIG=11aki848t/EXP=1310302694/**http%3A/www.flickr.com/" TargetMode="External"/><Relationship Id="rId11" Type="http://schemas.openxmlformats.org/officeDocument/2006/relationships/hyperlink" Target="http://www.yahoo.com/_ylt=A9G_e8xmUBhOrwcAFh.bvZx4/SIG=11f151l4h/EXP=1310302694/**http%3A/messenger.yahoo.com/" TargetMode="External"/><Relationship Id="rId5" Type="http://schemas.openxmlformats.org/officeDocument/2006/relationships/hyperlink" Target="http://www.yahoo.com/_ylt=A9G_e8xmUBhOrwcACh.bvZx4/SIG=11d2e7pbc/EXP=1310302694/**http%3A/finance.yahoo.com/" TargetMode="External"/><Relationship Id="rId15" Type="http://schemas.openxmlformats.org/officeDocument/2006/relationships/hyperlink" Target="http://www.yahoo.com/_ylt=A9G_e8xmUBhOrwcAHh.bvZx4/SIG=11bijb1p9/EXP=1310302694/**http%3A/shine.yahoo.com/" TargetMode="External"/><Relationship Id="rId10" Type="http://schemas.openxmlformats.org/officeDocument/2006/relationships/hyperlink" Target="http://www.yahoo.com/_ylt=A9G_e8xmUBhOrwcAFB.bvZx4/SIG=125q72ovo/EXP=1310302694/**http%3A/www.monster.com/%3FWT.mc_n=yta_trough_main" TargetMode="External"/><Relationship Id="rId19" Type="http://schemas.openxmlformats.org/officeDocument/2006/relationships/hyperlink" Target="http://www.yahoo.com/_ylt=A9G_e8xmUBhOrwcAJh.bvZx4/SIG=125kldfah/EXP=1310302694/**http%3A/weather.yahoo.com/forecast/USMA0066_c.html" TargetMode="External"/><Relationship Id="rId4" Type="http://schemas.openxmlformats.org/officeDocument/2006/relationships/hyperlink" Target="http://www.yahoo.com/_ylt=A9G_e8xmUBhOrwcACB.bvZx4/SIG=12h664as3/EXP=1310302694/**http%3A/yahoo.match.com/%3Ftrackingid=526100%26bannerid=673168" TargetMode="External"/><Relationship Id="rId9" Type="http://schemas.openxmlformats.org/officeDocument/2006/relationships/hyperlink" Target="http://www.yahoo.com/_ylt=A9G_e8xmUBhOrwcAEh.bvZx4/SIG=11llimbuj/EXP=1310302694/**http%3A/shine.yahoo.com/astrology/" TargetMode="External"/><Relationship Id="rId14" Type="http://schemas.openxmlformats.org/officeDocument/2006/relationships/hyperlink" Target="http://www.yahoo.com/_ylt=A9G_e8xmUBhOrwcAHB.bvZx4/SIG=11gif7vum/EXP=1310302694/**http%3A/realestate.yahoo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Yahoo.com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Digna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Salgado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2" cstate="print"/>
          <a:srcRect l="7031" t="28125" r="15625" b="13542"/>
          <a:stretch>
            <a:fillRect/>
          </a:stretch>
        </p:blipFill>
        <p:spPr bwMode="auto">
          <a:xfrm>
            <a:off x="685800" y="2057400"/>
            <a:ext cx="7543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14583" r="7813" b="9375"/>
          <a:stretch>
            <a:fillRect/>
          </a:stretch>
        </p:blipFill>
        <p:spPr bwMode="auto">
          <a:xfrm>
            <a:off x="381000" y="10668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-781" t="4168" r="17188" b="11458"/>
          <a:stretch>
            <a:fillRect/>
          </a:stretch>
        </p:blipFill>
        <p:spPr bwMode="auto">
          <a:xfrm>
            <a:off x="533400" y="1262640"/>
            <a:ext cx="7391401" cy="559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own personal home page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Yahoo! Sites</a:t>
            </a:r>
          </a:p>
          <a:p>
            <a:r>
              <a:rPr lang="en-US" b="1" dirty="0" smtClean="0"/>
              <a:t>Reorder or Remove</a:t>
            </a:r>
          </a:p>
          <a:p>
            <a:r>
              <a:rPr lang="en-US" dirty="0" smtClean="0"/>
              <a:t>Edit Yahoo! </a:t>
            </a:r>
            <a:r>
              <a:rPr lang="en-US" dirty="0" err="1" smtClean="0"/>
              <a:t>SitesI'm</a:t>
            </a:r>
            <a:r>
              <a:rPr lang="en-US" dirty="0" smtClean="0"/>
              <a:t> Done </a:t>
            </a:r>
          </a:p>
          <a:p>
            <a:r>
              <a:rPr lang="en-US" dirty="0">
                <a:hlinkClick r:id="rId2"/>
              </a:rPr>
              <a:t>Mail </a:t>
            </a:r>
            <a:r>
              <a:rPr lang="en-US" dirty="0" smtClean="0"/>
              <a:t>Remove </a:t>
            </a:r>
            <a:r>
              <a:rPr lang="en-US" dirty="0" err="1" smtClean="0"/>
              <a:t>MailPreview</a:t>
            </a:r>
            <a:r>
              <a:rPr lang="en-US" dirty="0" smtClean="0"/>
              <a:t> Mail Open </a:t>
            </a:r>
            <a:r>
              <a:rPr lang="en-US" dirty="0" err="1" smtClean="0"/>
              <a:t>QuickView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Autos </a:t>
            </a:r>
            <a:r>
              <a:rPr lang="en-US" dirty="0" smtClean="0"/>
              <a:t>Remove Autos</a:t>
            </a:r>
          </a:p>
          <a:p>
            <a:r>
              <a:rPr lang="en-US" dirty="0">
                <a:hlinkClick r:id="rId4"/>
              </a:rPr>
              <a:t>Dating </a:t>
            </a:r>
            <a:r>
              <a:rPr lang="en-US" dirty="0" smtClean="0"/>
              <a:t>Remove Dating</a:t>
            </a:r>
          </a:p>
          <a:p>
            <a:r>
              <a:rPr lang="en-US" dirty="0">
                <a:hlinkClick r:id="rId5"/>
              </a:rPr>
              <a:t>Finance (Dow </a:t>
            </a:r>
            <a:r>
              <a:rPr lang="en-US" dirty="0" err="1">
                <a:hlinkClick r:id="rId5"/>
              </a:rPr>
              <a:t>JonesDown</a:t>
            </a:r>
            <a:r>
              <a:rPr lang="en-US" dirty="0">
                <a:hlinkClick r:id="rId5"/>
              </a:rPr>
              <a:t>)</a:t>
            </a:r>
            <a:r>
              <a:rPr lang="en-US" dirty="0" smtClean="0"/>
              <a:t>Remove Finance</a:t>
            </a:r>
          </a:p>
          <a:p>
            <a:r>
              <a:rPr lang="en-US" dirty="0" err="1">
                <a:hlinkClick r:id="rId6"/>
              </a:rPr>
              <a:t>Flickr</a:t>
            </a:r>
            <a:r>
              <a:rPr lang="en-US" dirty="0">
                <a:hlinkClick r:id="rId6"/>
              </a:rPr>
              <a:t> </a:t>
            </a:r>
            <a:r>
              <a:rPr lang="en-US" dirty="0" smtClean="0"/>
              <a:t>Remove </a:t>
            </a:r>
            <a:r>
              <a:rPr lang="en-US" dirty="0" err="1" smtClean="0"/>
              <a:t>Flickr</a:t>
            </a:r>
            <a:endParaRPr lang="en-US" dirty="0" smtClean="0"/>
          </a:p>
          <a:p>
            <a:r>
              <a:rPr lang="en-US" dirty="0">
                <a:hlinkClick r:id="rId7"/>
              </a:rPr>
              <a:t>Games </a:t>
            </a:r>
            <a:r>
              <a:rPr lang="en-US" dirty="0" smtClean="0"/>
              <a:t>Remove Games</a:t>
            </a:r>
          </a:p>
          <a:p>
            <a:r>
              <a:rPr lang="en-US" dirty="0">
                <a:hlinkClick r:id="rId8"/>
              </a:rPr>
              <a:t>Health </a:t>
            </a:r>
            <a:r>
              <a:rPr lang="en-US" dirty="0" smtClean="0"/>
              <a:t>Remove Health</a:t>
            </a:r>
          </a:p>
          <a:p>
            <a:r>
              <a:rPr lang="en-US" dirty="0">
                <a:hlinkClick r:id="rId9"/>
              </a:rPr>
              <a:t>Horoscopes </a:t>
            </a:r>
            <a:r>
              <a:rPr lang="en-US" dirty="0" smtClean="0"/>
              <a:t>Remove Horoscopes</a:t>
            </a:r>
          </a:p>
          <a:p>
            <a:r>
              <a:rPr lang="en-US" dirty="0">
                <a:hlinkClick r:id="rId10"/>
              </a:rPr>
              <a:t>Jobs </a:t>
            </a:r>
            <a:r>
              <a:rPr lang="en-US" dirty="0" smtClean="0"/>
              <a:t>Remove Jobs</a:t>
            </a:r>
          </a:p>
          <a:p>
            <a:r>
              <a:rPr lang="en-US" dirty="0">
                <a:hlinkClick r:id="rId11"/>
              </a:rPr>
              <a:t>Messenger </a:t>
            </a:r>
            <a:r>
              <a:rPr lang="en-US" dirty="0" smtClean="0"/>
              <a:t>Remove Messenger</a:t>
            </a:r>
          </a:p>
          <a:p>
            <a:r>
              <a:rPr lang="en-US" dirty="0">
                <a:hlinkClick r:id="rId12"/>
              </a:rPr>
              <a:t>Movies </a:t>
            </a:r>
            <a:r>
              <a:rPr lang="en-US" dirty="0" smtClean="0"/>
              <a:t>Remove Movies</a:t>
            </a:r>
          </a:p>
          <a:p>
            <a:r>
              <a:rPr lang="en-US" dirty="0" err="1">
                <a:hlinkClick r:id="rId13"/>
              </a:rPr>
              <a:t>omg</a:t>
            </a:r>
            <a:r>
              <a:rPr lang="en-US" dirty="0">
                <a:hlinkClick r:id="rId13"/>
              </a:rPr>
              <a:t>! </a:t>
            </a:r>
            <a:r>
              <a:rPr lang="en-US" dirty="0" smtClean="0"/>
              <a:t>Remove </a:t>
            </a:r>
            <a:r>
              <a:rPr lang="en-US" dirty="0" err="1" smtClean="0"/>
              <a:t>omg</a:t>
            </a:r>
            <a:r>
              <a:rPr lang="en-US" dirty="0" smtClean="0"/>
              <a:t>!</a:t>
            </a:r>
          </a:p>
          <a:p>
            <a:r>
              <a:rPr lang="en-US" dirty="0">
                <a:hlinkClick r:id="rId14"/>
              </a:rPr>
              <a:t>Real Estate </a:t>
            </a:r>
            <a:r>
              <a:rPr lang="en-US" dirty="0" smtClean="0"/>
              <a:t>Remove Real Estate</a:t>
            </a:r>
          </a:p>
          <a:p>
            <a:r>
              <a:rPr lang="en-US" dirty="0">
                <a:hlinkClick r:id="rId15"/>
              </a:rPr>
              <a:t>Shine </a:t>
            </a:r>
            <a:r>
              <a:rPr lang="en-US" dirty="0" smtClean="0"/>
              <a:t>Remove Shine</a:t>
            </a:r>
          </a:p>
          <a:p>
            <a:r>
              <a:rPr lang="en-US" dirty="0">
                <a:hlinkClick r:id="rId16"/>
              </a:rPr>
              <a:t>Shopping </a:t>
            </a:r>
            <a:r>
              <a:rPr lang="en-US" dirty="0" smtClean="0"/>
              <a:t>Remove Shopping</a:t>
            </a:r>
          </a:p>
          <a:p>
            <a:r>
              <a:rPr lang="en-US" dirty="0">
                <a:hlinkClick r:id="rId17"/>
              </a:rPr>
              <a:t>Sports </a:t>
            </a:r>
            <a:r>
              <a:rPr lang="en-US" dirty="0" smtClean="0"/>
              <a:t>Remove Sports</a:t>
            </a:r>
          </a:p>
          <a:p>
            <a:r>
              <a:rPr lang="en-US" dirty="0">
                <a:hlinkClick r:id="rId18"/>
              </a:rPr>
              <a:t>Travel </a:t>
            </a:r>
            <a:r>
              <a:rPr lang="en-US" dirty="0" smtClean="0"/>
              <a:t>Remove Travel</a:t>
            </a:r>
          </a:p>
          <a:p>
            <a:r>
              <a:rPr lang="en-US" dirty="0">
                <a:hlinkClick r:id="rId19"/>
              </a:rPr>
              <a:t>Weather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81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Yahoo.com</vt:lpstr>
      <vt:lpstr>Slide 2</vt:lpstr>
      <vt:lpstr>Slide 3</vt:lpstr>
      <vt:lpstr>Your own personal home page</vt:lpstr>
      <vt:lpstr>features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Yahoo.com</dc:title>
  <dc:creator>training</dc:creator>
  <cp:lastModifiedBy>training</cp:lastModifiedBy>
  <cp:revision>6</cp:revision>
  <dcterms:created xsi:type="dcterms:W3CDTF">2011-07-09T12:58:10Z</dcterms:created>
  <dcterms:modified xsi:type="dcterms:W3CDTF">2011-07-09T14:01:46Z</dcterms:modified>
</cp:coreProperties>
</file>